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14" r:id="rId3"/>
    <p:sldId id="315" r:id="rId4"/>
    <p:sldId id="316" r:id="rId5"/>
    <p:sldId id="317" r:id="rId6"/>
    <p:sldId id="319" r:id="rId7"/>
    <p:sldId id="31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66688"/>
            <a:ext cx="428625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71450"/>
            <a:ext cx="1600200" cy="243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319088"/>
            <a:ext cx="442912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271463"/>
            <a:ext cx="445770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5525" y="319088"/>
            <a:ext cx="4552950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725" y="290513"/>
            <a:ext cx="4400550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57200"/>
            <a:ext cx="4471987" cy="59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6013" y="304800"/>
            <a:ext cx="43719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2018-01-03T06:57:51Z</dcterms:modified>
</cp:coreProperties>
</file>